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sldIdLst>
    <p:sldId id="256" r:id="rId3"/>
    <p:sldId id="257" r:id="rId4"/>
    <p:sldId id="258" r:id="rId5"/>
    <p:sldId id="260" r:id="rId6"/>
  </p:sldIdLst>
  <p:sldSz cx="12192000" cy="4572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38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48242"/>
            <a:ext cx="9144000" cy="1591733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401359"/>
            <a:ext cx="9144000" cy="1103841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AA1F6-988B-4829-9ABB-EE7FB736F74E}" type="datetimeFigureOut">
              <a:rPr lang="en-US" smtClean="0"/>
              <a:t>7/2/2015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A8914-7FF6-45A8-8504-F78B6973B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725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AA1F6-988B-4829-9ABB-EE7FB736F74E}" type="datetimeFigureOut">
              <a:rPr lang="en-US" smtClean="0"/>
              <a:t>7/2/2015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A8914-7FF6-45A8-8504-F78B6973B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776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43417"/>
            <a:ext cx="2628900" cy="387455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43417"/>
            <a:ext cx="7734300" cy="387455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AA1F6-988B-4829-9ABB-EE7FB736F74E}" type="datetimeFigureOut">
              <a:rPr lang="en-US" smtClean="0"/>
              <a:t>7/2/2015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A8914-7FF6-45A8-8504-F78B6973B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810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48242"/>
            <a:ext cx="9144000" cy="1591733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401359"/>
            <a:ext cx="9144000" cy="1103841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5493-2212-47E8-BDA0-EF43C57C964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ECDB-7911-4DB2-96DF-8D306DC3679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35616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5493-2212-47E8-BDA0-EF43C57C964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ECDB-7911-4DB2-96DF-8D306DC3679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96978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139826"/>
            <a:ext cx="10515600" cy="1901825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059642"/>
            <a:ext cx="10515600" cy="1000125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5493-2212-47E8-BDA0-EF43C57C964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ECDB-7911-4DB2-96DF-8D306DC3679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91108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17083"/>
            <a:ext cx="5181600" cy="29008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17083"/>
            <a:ext cx="5181600" cy="29008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5493-2212-47E8-BDA0-EF43C57C964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ECDB-7911-4DB2-96DF-8D306DC3679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706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43417"/>
            <a:ext cx="10515600" cy="88370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120775"/>
            <a:ext cx="5157787" cy="549275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670050"/>
            <a:ext cx="5157787" cy="24563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120775"/>
            <a:ext cx="5183188" cy="549275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670050"/>
            <a:ext cx="5183188" cy="24563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5493-2212-47E8-BDA0-EF43C57C964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ECDB-7911-4DB2-96DF-8D306DC3679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43509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5493-2212-47E8-BDA0-EF43C57C964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ECDB-7911-4DB2-96DF-8D306DC3679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77382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5493-2212-47E8-BDA0-EF43C57C964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ECDB-7911-4DB2-96DF-8D306DC3679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6987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04800"/>
            <a:ext cx="3932237" cy="10668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658284"/>
            <a:ext cx="6172200" cy="3249083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371600"/>
            <a:ext cx="3932237" cy="254105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5493-2212-47E8-BDA0-EF43C57C964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ECDB-7911-4DB2-96DF-8D306DC3679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1928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AA1F6-988B-4829-9ABB-EE7FB736F74E}" type="datetimeFigureOut">
              <a:rPr lang="en-US" smtClean="0"/>
              <a:t>7/2/2015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A8914-7FF6-45A8-8504-F78B6973B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695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04800"/>
            <a:ext cx="3932237" cy="10668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658284"/>
            <a:ext cx="6172200" cy="3249083"/>
          </a:xfrm>
        </p:spPr>
        <p:txBody>
          <a:bodyPr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371600"/>
            <a:ext cx="3932237" cy="254105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5493-2212-47E8-BDA0-EF43C57C964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ECDB-7911-4DB2-96DF-8D306DC3679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8928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5493-2212-47E8-BDA0-EF43C57C964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ECDB-7911-4DB2-96DF-8D306DC3679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54073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43417"/>
            <a:ext cx="2628900" cy="387455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43417"/>
            <a:ext cx="7734300" cy="387455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5493-2212-47E8-BDA0-EF43C57C964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ECDB-7911-4DB2-96DF-8D306DC3679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42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139826"/>
            <a:ext cx="10515600" cy="1901825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059642"/>
            <a:ext cx="10515600" cy="1000125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AA1F6-988B-4829-9ABB-EE7FB736F74E}" type="datetimeFigureOut">
              <a:rPr lang="en-US" smtClean="0"/>
              <a:t>7/2/2015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A8914-7FF6-45A8-8504-F78B6973B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543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17083"/>
            <a:ext cx="5181600" cy="29008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17083"/>
            <a:ext cx="5181600" cy="29008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AA1F6-988B-4829-9ABB-EE7FB736F74E}" type="datetimeFigureOut">
              <a:rPr lang="en-US" smtClean="0"/>
              <a:t>7/2/2015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A8914-7FF6-45A8-8504-F78B6973B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592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43417"/>
            <a:ext cx="10515600" cy="88370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120775"/>
            <a:ext cx="5157787" cy="549275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670050"/>
            <a:ext cx="5157787" cy="24563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120775"/>
            <a:ext cx="5183188" cy="549275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670050"/>
            <a:ext cx="5183188" cy="24563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AA1F6-988B-4829-9ABB-EE7FB736F74E}" type="datetimeFigureOut">
              <a:rPr lang="en-US" smtClean="0"/>
              <a:t>7/2/2015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A8914-7FF6-45A8-8504-F78B6973B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955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AA1F6-988B-4829-9ABB-EE7FB736F74E}" type="datetimeFigureOut">
              <a:rPr lang="en-US" smtClean="0"/>
              <a:t>7/2/2015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A8914-7FF6-45A8-8504-F78B6973B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247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AA1F6-988B-4829-9ABB-EE7FB736F74E}" type="datetimeFigureOut">
              <a:rPr lang="en-US" smtClean="0"/>
              <a:t>7/2/2015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A8914-7FF6-45A8-8504-F78B6973B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22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04800"/>
            <a:ext cx="3932237" cy="10668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658284"/>
            <a:ext cx="6172200" cy="3249083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371600"/>
            <a:ext cx="3932237" cy="254105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AA1F6-988B-4829-9ABB-EE7FB736F74E}" type="datetimeFigureOut">
              <a:rPr lang="en-US" smtClean="0"/>
              <a:t>7/2/2015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A8914-7FF6-45A8-8504-F78B6973B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929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04800"/>
            <a:ext cx="3932237" cy="10668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658284"/>
            <a:ext cx="6172200" cy="3249083"/>
          </a:xfrm>
        </p:spPr>
        <p:txBody>
          <a:bodyPr anchor="t"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371600"/>
            <a:ext cx="3932237" cy="254105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AA1F6-988B-4829-9ABB-EE7FB736F74E}" type="datetimeFigureOut">
              <a:rPr lang="en-US" smtClean="0"/>
              <a:t>7/2/2015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A8914-7FF6-45A8-8504-F78B6973B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372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43417"/>
            <a:ext cx="10515600" cy="883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217083"/>
            <a:ext cx="10515600" cy="29008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4237567"/>
            <a:ext cx="27432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2AA1F6-988B-4829-9ABB-EE7FB736F74E}" type="datetimeFigureOut">
              <a:rPr lang="en-US" smtClean="0"/>
              <a:t>7/2/2015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4237567"/>
            <a:ext cx="41148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4237567"/>
            <a:ext cx="27432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A8914-7FF6-45A8-8504-F78B6973B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020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43417"/>
            <a:ext cx="10515600" cy="883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217083"/>
            <a:ext cx="10515600" cy="29008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4237567"/>
            <a:ext cx="27432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B5493-2212-47E8-BDA0-EF43C57C964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4237567"/>
            <a:ext cx="41148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4237567"/>
            <a:ext cx="27432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4ECDB-7911-4DB2-96DF-8D306DC3679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5616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239438" cy="46795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569" y="0"/>
            <a:ext cx="6239434" cy="467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914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239438" cy="46795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569" y="0"/>
            <a:ext cx="6239434" cy="4679576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1542596" y="1535289"/>
            <a:ext cx="3085848" cy="2020711"/>
          </a:xfrm>
          <a:prstGeom prst="ellipse">
            <a:avLst/>
          </a:prstGeom>
          <a:noFill/>
          <a:ln w="381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532810" y="1165957"/>
            <a:ext cx="3173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Overburden pile removed 2014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7373307" y="1165957"/>
            <a:ext cx="3085848" cy="2020711"/>
          </a:xfrm>
          <a:prstGeom prst="ellipse">
            <a:avLst/>
          </a:prstGeom>
          <a:noFill/>
          <a:ln w="381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933725" y="677334"/>
            <a:ext cx="3602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Upper retention pond installed 2014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2880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46" t="1942" r="13530" b="-1942"/>
          <a:stretch/>
        </p:blipFill>
        <p:spPr>
          <a:xfrm>
            <a:off x="2032000" y="2455860"/>
            <a:ext cx="4725204" cy="2164908"/>
          </a:xfrm>
          <a:prstGeom prst="rect">
            <a:avLst/>
          </a:prstGeom>
        </p:spPr>
      </p:pic>
      <p:pic>
        <p:nvPicPr>
          <p:cNvPr id="6" name="Picture 5" descr="Quarry_Panorama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032000" y="0"/>
            <a:ext cx="4725205" cy="2498123"/>
          </a:xfrm>
          <a:prstGeom prst="rect">
            <a:avLst/>
          </a:prstGeom>
        </p:spPr>
      </p:pic>
      <p:pic>
        <p:nvPicPr>
          <p:cNvPr id="7" name="Picture 6" descr="IMG_1898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757204" y="0"/>
            <a:ext cx="3402796" cy="24892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33"/>
          <a:stretch/>
        </p:blipFill>
        <p:spPr>
          <a:xfrm>
            <a:off x="6757205" y="2498123"/>
            <a:ext cx="3407155" cy="207387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50979" y="2119868"/>
            <a:ext cx="3395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Vegetation overgrowth 2012-2014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70795" y="2119868"/>
            <a:ext cx="3189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Surfaces covered in gravel 2013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31999" y="2990088"/>
            <a:ext cx="1435607" cy="6492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Groundwater diversion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152139" y="3429000"/>
            <a:ext cx="468885" cy="48463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7273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187" b="50200"/>
          <a:stretch/>
        </p:blipFill>
        <p:spPr>
          <a:xfrm>
            <a:off x="276352" y="0"/>
            <a:ext cx="5658508" cy="31821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" t="50600" r="50187"/>
          <a:stretch/>
        </p:blipFill>
        <p:spPr>
          <a:xfrm>
            <a:off x="5934860" y="-18378"/>
            <a:ext cx="5727192" cy="320049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48056" y="137160"/>
            <a:ext cx="2229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Lower retention pond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423169" y="118872"/>
            <a:ext cx="2238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Upper retention pond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2408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</TotalTime>
  <Words>25</Words>
  <Application>Microsoft Office PowerPoint</Application>
  <PresentationFormat>Custom</PresentationFormat>
  <Paragraphs>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Messina</dc:creator>
  <cp:lastModifiedBy>Alex Messina</cp:lastModifiedBy>
  <cp:revision>5</cp:revision>
  <dcterms:created xsi:type="dcterms:W3CDTF">2015-04-14T23:32:42Z</dcterms:created>
  <dcterms:modified xsi:type="dcterms:W3CDTF">2015-07-03T00:17:32Z</dcterms:modified>
</cp:coreProperties>
</file>

<file path=docProps/thumbnail.jpeg>
</file>